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6" r:id="rId2"/>
    <p:sldId id="337" r:id="rId3"/>
    <p:sldId id="338" r:id="rId4"/>
    <p:sldId id="339" r:id="rId5"/>
    <p:sldId id="340" r:id="rId6"/>
    <p:sldId id="341" r:id="rId7"/>
    <p:sldId id="342" r:id="rId8"/>
    <p:sldId id="343" r:id="rId9"/>
    <p:sldId id="344" r:id="rId10"/>
    <p:sldId id="345" r:id="rId11"/>
    <p:sldId id="346" r:id="rId12"/>
    <p:sldId id="347" r:id="rId13"/>
    <p:sldId id="348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89" r:id="rId55"/>
    <p:sldId id="390" r:id="rId56"/>
    <p:sldId id="391" r:id="rId57"/>
    <p:sldId id="392" r:id="rId58"/>
    <p:sldId id="393" r:id="rId59"/>
    <p:sldId id="394" r:id="rId60"/>
    <p:sldId id="395" r:id="rId61"/>
    <p:sldId id="396" r:id="rId62"/>
    <p:sldId id="397" r:id="rId63"/>
    <p:sldId id="398" r:id="rId64"/>
    <p:sldId id="399" r:id="rId65"/>
    <p:sldId id="400" r:id="rId66"/>
    <p:sldId id="401" r:id="rId67"/>
    <p:sldId id="402" r:id="rId68"/>
    <p:sldId id="403" r:id="rId69"/>
    <p:sldId id="404" r:id="rId70"/>
    <p:sldId id="405" r:id="rId71"/>
    <p:sldId id="406" r:id="rId72"/>
    <p:sldId id="407" r:id="rId73"/>
    <p:sldId id="408" r:id="rId74"/>
    <p:sldId id="409" r:id="rId75"/>
    <p:sldId id="410" r:id="rId76"/>
    <p:sldId id="411" r:id="rId77"/>
    <p:sldId id="412" r:id="rId78"/>
    <p:sldId id="413" r:id="rId79"/>
    <p:sldId id="414" r:id="rId80"/>
    <p:sldId id="415" r:id="rId81"/>
    <p:sldId id="416" r:id="rId82"/>
    <p:sldId id="417" r:id="rId83"/>
    <p:sldId id="418" r:id="rId84"/>
    <p:sldId id="419" r:id="rId85"/>
    <p:sldId id="420" r:id="rId86"/>
    <p:sldId id="421" r:id="rId87"/>
    <p:sldId id="422" r:id="rId88"/>
    <p:sldId id="423" r:id="rId89"/>
    <p:sldId id="424" r:id="rId90"/>
    <p:sldId id="425" r:id="rId91"/>
    <p:sldId id="426" r:id="rId92"/>
    <p:sldId id="427" r:id="rId93"/>
    <p:sldId id="428" r:id="rId94"/>
    <p:sldId id="429" r:id="rId95"/>
    <p:sldId id="430" r:id="rId96"/>
    <p:sldId id="431" r:id="rId97"/>
    <p:sldId id="432" r:id="rId98"/>
    <p:sldId id="433" r:id="rId99"/>
    <p:sldId id="434" r:id="rId100"/>
    <p:sldId id="435" r:id="rId101"/>
    <p:sldId id="436" r:id="rId102"/>
    <p:sldId id="437" r:id="rId103"/>
    <p:sldId id="438" r:id="rId104"/>
    <p:sldId id="439" r:id="rId105"/>
    <p:sldId id="440" r:id="rId106"/>
    <p:sldId id="441" r:id="rId107"/>
    <p:sldId id="442" r:id="rId108"/>
    <p:sldId id="443" r:id="rId109"/>
    <p:sldId id="444" r:id="rId110"/>
    <p:sldId id="445" r:id="rId111"/>
    <p:sldId id="446" r:id="rId112"/>
    <p:sldId id="447" r:id="rId113"/>
    <p:sldId id="448" r:id="rId114"/>
    <p:sldId id="449" r:id="rId115"/>
    <p:sldId id="450" r:id="rId116"/>
    <p:sldId id="451" r:id="rId117"/>
    <p:sldId id="452" r:id="rId118"/>
    <p:sldId id="453" r:id="rId119"/>
    <p:sldId id="454" r:id="rId120"/>
    <p:sldId id="455" r:id="rId121"/>
    <p:sldId id="456" r:id="rId122"/>
    <p:sldId id="457" r:id="rId123"/>
    <p:sldId id="458" r:id="rId124"/>
    <p:sldId id="459" r:id="rId125"/>
    <p:sldId id="460" r:id="rId126"/>
    <p:sldId id="461" r:id="rId127"/>
    <p:sldId id="462" r:id="rId128"/>
    <p:sldId id="463" r:id="rId129"/>
    <p:sldId id="464" r:id="rId130"/>
    <p:sldId id="465" r:id="rId131"/>
    <p:sldId id="466" r:id="rId132"/>
    <p:sldId id="467" r:id="rId133"/>
    <p:sldId id="468" r:id="rId134"/>
    <p:sldId id="469" r:id="rId135"/>
    <p:sldId id="470" r:id="rId136"/>
    <p:sldId id="471" r:id="rId137"/>
    <p:sldId id="472" r:id="rId138"/>
    <p:sldId id="473" r:id="rId139"/>
    <p:sldId id="474" r:id="rId140"/>
    <p:sldId id="475" r:id="rId141"/>
    <p:sldId id="476" r:id="rId142"/>
    <p:sldId id="477" r:id="rId143"/>
    <p:sldId id="478" r:id="rId144"/>
    <p:sldId id="479" r:id="rId145"/>
    <p:sldId id="480" r:id="rId146"/>
    <p:sldId id="481" r:id="rId147"/>
    <p:sldId id="482" r:id="rId148"/>
    <p:sldId id="483" r:id="rId149"/>
    <p:sldId id="484" r:id="rId150"/>
    <p:sldId id="485" r:id="rId151"/>
    <p:sldId id="486" r:id="rId152"/>
    <p:sldId id="487" r:id="rId153"/>
    <p:sldId id="488" r:id="rId154"/>
    <p:sldId id="489" r:id="rId155"/>
    <p:sldId id="490" r:id="rId156"/>
    <p:sldId id="491" r:id="rId157"/>
    <p:sldId id="492" r:id="rId158"/>
    <p:sldId id="493" r:id="rId159"/>
    <p:sldId id="494" r:id="rId160"/>
    <p:sldId id="495" r:id="rId16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942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876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50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868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758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362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769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427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58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24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72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1696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7720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05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0085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602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1370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344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601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5745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82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3118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433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882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0500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06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598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252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759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5677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13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2426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212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2390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479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066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50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825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508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3386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43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384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532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9672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559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6928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211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3530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17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2782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72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565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931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4463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6785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2117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0433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2097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4256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831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94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1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6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282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34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190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014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748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2398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850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21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495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36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047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566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002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0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775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08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5298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14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全屏显示(4:3)</PresentationFormat>
  <Paragraphs>0</Paragraphs>
  <Slides>160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160</vt:i4>
      </vt:variant>
    </vt:vector>
  </HeadingPairs>
  <TitlesOfParts>
    <vt:vector size="16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Alice</cp:lastModifiedBy>
  <cp:revision>2</cp:revision>
  <dcterms:created xsi:type="dcterms:W3CDTF">2013-01-27T09:14:16Z</dcterms:created>
  <dcterms:modified xsi:type="dcterms:W3CDTF">2017-04-05T01:00:55Z</dcterms:modified>
  <cp:category/>
</cp:coreProperties>
</file>